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7" r:id="rId19"/>
    <p:sldId id="280" r:id="rId20"/>
    <p:sldId id="282" r:id="rId21"/>
    <p:sldId id="283" r:id="rId22"/>
    <p:sldId id="281" r:id="rId23"/>
    <p:sldId id="284" r:id="rId24"/>
    <p:sldId id="285" r:id="rId25"/>
    <p:sldId id="279" r:id="rId26"/>
    <p:sldId id="275" r:id="rId27"/>
    <p:sldId id="276" r:id="rId28"/>
    <p:sldId id="272" r:id="rId2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>
        <p:scale>
          <a:sx n="73" d="100"/>
          <a:sy n="73" d="100"/>
        </p:scale>
        <p:origin x="893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F3FE680-F838-0D37-EC0E-656F37B28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94B8B6E-EDF1-E36C-932F-AB32E376E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53E6409-9720-CFA8-B822-85CB907C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F8DE3EE-AB78-C4B2-5C3D-9B1EC6108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671ABF6-9CF4-B38A-9999-CF5D703B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743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7FCE6A9-7198-D8D4-C67F-F2375E3E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13D682AB-1B20-87B5-3BEC-7EC4D8707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B80CE79-8CCF-3D71-8301-B8ACB6DA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3C9DE20-DEBF-6E03-2E29-0A84FC87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C85FA35-25A6-6A44-5F9C-09A59BDE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3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A2024DA0-0B71-3D92-04F4-4E344BF067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C1AE9E3-4BF2-92E2-45C3-5AC0B8E9C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922314A-D4BB-8EBB-83B2-FC2D18D8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48BB079-3E84-FDA3-B8BE-9E354F53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B6C58EB-E751-D45C-86B8-76FEC805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19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F530C8B-2502-DB44-905C-449E35EA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C93B37A-D806-0B4A-CFFD-B62EFF43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04C19A7-A300-A443-F93B-FF6F4B37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E7361F1-E0E2-C2C4-92FD-5C8490D5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6F9CDA5-9332-1542-4B47-1FD93A1F1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978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F6DECC0-8BC9-B1CB-2725-E8AF6C482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C5B96361-DFD5-454D-FE9A-AD538DB3F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28D8208-62F8-DF2B-A57F-51C6A5CF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F2002448-C387-8965-8E14-A11FDEFA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C764BEF-4F87-61B3-FAA9-5B85CF192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543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FF47F5D-28BD-1935-DB7B-F82C2EFC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EE3087B-610A-F285-2D1D-15BEEAFDD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951E5DD0-AC94-E686-74FD-65B106388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001F79F-C11B-54D6-86CA-EC783711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0456FDF-4B0C-079B-5237-B102EE5A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775715B-B110-DAA8-0E6B-1A9D7EB1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523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A6B25FF-6A3C-9B83-B174-2FE8F7D38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BDAEE01-5CBA-62D4-9636-CA18D568C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8ADC2074-4550-A762-4FBE-FD831940A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A9754A8-9152-C451-E3B5-C4BE6B71F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B7DC799A-E5A6-CC9E-3BA4-B744502D8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38A57164-487D-E3E1-8299-7D683751D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04630F77-A82A-EFD0-F190-01CDA3F3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4AC58149-1AF4-A11D-D055-C9905E0B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646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8B38B48-FB8E-4F40-4E07-127CCC1C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E5607D14-5902-806B-1B4C-0BE8EE45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4AA92A3B-3FA7-172F-1C07-71A8FE2B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A2A56B2F-44FF-AF88-E31E-2C186A1A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070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85A1C9E7-6DB3-1E8B-80FD-EDBE18AA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E222BD3B-6136-4E6D-2E27-600C3C0F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490F89EF-6D6F-6DF1-FD43-AF6530AE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06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4483FE-6742-A18F-F72F-E40DAC7F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2639BBC-519D-BE2C-EDA8-BF1BCD81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B5D5B3F5-9A88-BA18-BE6C-FC1FE006E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4CDEB3EC-F38B-72B6-107A-5B1AF985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E8C91C75-42FA-991E-C467-F2A993E5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01DE85E0-02C9-93C9-2E1D-D2F258A3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80171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47F438-FABD-7D73-71D8-FE3DA2FF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6C56079A-A8C9-235F-1559-FA8083310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476F926E-95C9-FC12-9C14-48353111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A8ED780A-E3AA-43A1-2E69-A86635CD2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05EA50A0-0D15-6A03-E964-9FE544F7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06C7397-80E7-DB11-DCCF-15BB490FA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53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A3DD15CE-A8F5-275A-84EE-E8C00E2C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9818C3E-1754-383C-49DC-40325C019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6118EA0-0E53-C752-6E4B-5A730897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786E3-D7B3-48EB-A741-AAAE38452340}" type="datetimeFigureOut">
              <a:rPr lang="id-ID" smtClean="0"/>
              <a:t>06/06/2024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DD5E20D-ABD8-22C6-59F3-58400D00B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5AFEC69-70E1-24FF-848C-D9C72B45E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E05F09-01A4-40DC-9B28-0AB3FD808A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324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4A82E44-C9C1-1CA6-26C0-632B25CF5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23BF20AE-FF11-2D89-80BF-CAA8F7645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Gambar 4" descr="Sebuah gambar berisi teks, cuplikan layar, Font, diagram&#10;&#10;Deskripsi dibuat secara otomatis">
            <a:extLst>
              <a:ext uri="{FF2B5EF4-FFF2-40B4-BE49-F238E27FC236}">
                <a16:creationId xmlns:a16="http://schemas.microsoft.com/office/drawing/2014/main" id="{8B5A0B00-54D7-C7CE-C736-7105AB984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ambar 5" descr="Sebuah gambar berisi teks, cuplikan layar, Font&#10;&#10;Deskripsi dibuat secara otomatis">
            <a:extLst>
              <a:ext uri="{FF2B5EF4-FFF2-40B4-BE49-F238E27FC236}">
                <a16:creationId xmlns:a16="http://schemas.microsoft.com/office/drawing/2014/main" id="{6B160AF3-C0EE-C42E-7A75-A82807D91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C2411C65-DE64-F60D-C12A-22CE9FF00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6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DADEA5-0D31-556C-6546-5C92067C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Tampungan Konten 4" descr="Sebuah gambar berisi teks, cuplikan layar, Font, deasin&#10;&#10;Deskripsi dibuat secara otomatis">
            <a:extLst>
              <a:ext uri="{FF2B5EF4-FFF2-40B4-BE49-F238E27FC236}">
                <a16:creationId xmlns:a16="http://schemas.microsoft.com/office/drawing/2014/main" id="{9BB3D53A-30F6-77F9-01E7-6302EED98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518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06DB020E-9843-8965-A43B-E27BFDE41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4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F812A6C5-341A-FDB9-B897-E8F580DE4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0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logo, Font&#10;&#10;Deskripsi dibuat secara otomatis">
            <a:extLst>
              <a:ext uri="{FF2B5EF4-FFF2-40B4-BE49-F238E27FC236}">
                <a16:creationId xmlns:a16="http://schemas.microsoft.com/office/drawing/2014/main" id="{58C44ABF-37F4-416A-E3D5-12636F35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6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software&#10;&#10;Deskripsi dibuat secara otomatis">
            <a:extLst>
              <a:ext uri="{FF2B5EF4-FFF2-40B4-BE49-F238E27FC236}">
                <a16:creationId xmlns:a16="http://schemas.microsoft.com/office/drawing/2014/main" id="{9ABEB422-FEE6-110A-AF99-840124226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9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diagram&#10;&#10;Deskripsi dibuat secara otomatis">
            <a:extLst>
              <a:ext uri="{FF2B5EF4-FFF2-40B4-BE49-F238E27FC236}">
                <a16:creationId xmlns:a16="http://schemas.microsoft.com/office/drawing/2014/main" id="{80D9FE43-ED5B-22C1-A306-E5B40C0ED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&#10;&#10;Deskripsi dibuat secara otomatis">
            <a:extLst>
              <a:ext uri="{FF2B5EF4-FFF2-40B4-BE49-F238E27FC236}">
                <a16:creationId xmlns:a16="http://schemas.microsoft.com/office/drawing/2014/main" id="{AAC9061F-0EC1-9A19-6260-75A55A736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mpungan Konten 4" descr="Sebuah gambar berisi teks, cuplikan layar&#10;&#10;Deskripsi dibuat secara otomatis">
            <a:extLst>
              <a:ext uri="{FF2B5EF4-FFF2-40B4-BE49-F238E27FC236}">
                <a16:creationId xmlns:a16="http://schemas.microsoft.com/office/drawing/2014/main" id="{D2C6B903-B3BC-7CCA-F203-153C5B0F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656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umpuk">
            <a:hlinkClick r:id="" action="ppaction://media"/>
            <a:extLst>
              <a:ext uri="{FF2B5EF4-FFF2-40B4-BE49-F238E27FC236}">
                <a16:creationId xmlns:a16="http://schemas.microsoft.com/office/drawing/2014/main" id="{B7F05C85-DE45-78C0-5478-75D752D68F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252" y="799928"/>
            <a:ext cx="7011495" cy="5258143"/>
          </a:xfrm>
        </p:spPr>
      </p:pic>
    </p:spTree>
    <p:extLst>
      <p:ext uri="{BB962C8B-B14F-4D97-AF65-F5344CB8AC3E}">
        <p14:creationId xmlns:p14="http://schemas.microsoft.com/office/powerpoint/2010/main" val="524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2FFFB9E1-C7CE-CB87-4C8A-6AC29C8BE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3" name="Gambar 2" descr="Sebuah gambar berisi teks, cuplikan layar, Font, nomor&#10;&#10;Deskripsi dibuat secara otomatis">
            <a:extLst>
              <a:ext uri="{FF2B5EF4-FFF2-40B4-BE49-F238E27FC236}">
                <a16:creationId xmlns:a16="http://schemas.microsoft.com/office/drawing/2014/main" id="{65A06DB3-B25F-2A48-4E9C-5526F812D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2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mpungan Konten 4" descr="Sebuah gambar berisi teks, cuplikan layar&#10;&#10;Deskripsi dibuat secara otomatis">
            <a:extLst>
              <a:ext uri="{FF2B5EF4-FFF2-40B4-BE49-F238E27FC236}">
                <a16:creationId xmlns:a16="http://schemas.microsoft.com/office/drawing/2014/main" id="{D2C6B903-B3BC-7CCA-F203-153C5B0F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Gambar 2" descr="Sebuah gambar berisi teks, cuplikan layar&#10;&#10;Deskripsi dibuat secara otomatis">
            <a:extLst>
              <a:ext uri="{FF2B5EF4-FFF2-40B4-BE49-F238E27FC236}">
                <a16:creationId xmlns:a16="http://schemas.microsoft.com/office/drawing/2014/main" id="{52B9F4F7-D474-5365-597E-A8B0D0569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2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pan">
            <a:hlinkClick r:id="" action="ppaction://media"/>
            <a:extLst>
              <a:ext uri="{FF2B5EF4-FFF2-40B4-BE49-F238E27FC236}">
                <a16:creationId xmlns:a16="http://schemas.microsoft.com/office/drawing/2014/main" id="{63003F64-B544-957E-1300-60AB25BC0C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2142" y="906336"/>
            <a:ext cx="6727716" cy="5045328"/>
          </a:xfrm>
        </p:spPr>
      </p:pic>
    </p:spTree>
    <p:extLst>
      <p:ext uri="{BB962C8B-B14F-4D97-AF65-F5344CB8AC3E}">
        <p14:creationId xmlns:p14="http://schemas.microsoft.com/office/powerpoint/2010/main" val="305625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mpungan Konten 4" descr="Sebuah gambar berisi teks, cuplikan layar&#10;&#10;Deskripsi dibuat secara otomatis">
            <a:extLst>
              <a:ext uri="{FF2B5EF4-FFF2-40B4-BE49-F238E27FC236}">
                <a16:creationId xmlns:a16="http://schemas.microsoft.com/office/drawing/2014/main" id="{D2C6B903-B3BC-7CCA-F203-153C5B0F7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A47668C7-9545-9485-8665-5A85A723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5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358AB192-2C71-8C4C-5675-3D3FA192E5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3290" y="787208"/>
            <a:ext cx="7045420" cy="5283584"/>
          </a:xfrm>
        </p:spPr>
      </p:pic>
    </p:spTree>
    <p:extLst>
      <p:ext uri="{BB962C8B-B14F-4D97-AF65-F5344CB8AC3E}">
        <p14:creationId xmlns:p14="http://schemas.microsoft.com/office/powerpoint/2010/main" val="37526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mpungan Konten 3" descr="Sebuah gambar berisi teks, cuplikan layar, Font, garis&#10;&#10;Deskripsi dibuat secara otomatis">
            <a:extLst>
              <a:ext uri="{FF2B5EF4-FFF2-40B4-BE49-F238E27FC236}">
                <a16:creationId xmlns:a16="http://schemas.microsoft.com/office/drawing/2014/main" id="{A9650BAF-B669-4C64-3826-115CDBB8D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2"/>
            <a:ext cx="12013324" cy="6757495"/>
          </a:xfrm>
        </p:spPr>
      </p:pic>
      <p:pic>
        <p:nvPicPr>
          <p:cNvPr id="6" name="Gambar 5" descr="Sebuah gambar berisi teks, cuplikan layar, Font, garis&#10;&#10;Deskripsi dibuat secara otomatis">
            <a:extLst>
              <a:ext uri="{FF2B5EF4-FFF2-40B4-BE49-F238E27FC236}">
                <a16:creationId xmlns:a16="http://schemas.microsoft.com/office/drawing/2014/main" id="{B899D071-FB58-B928-88A3-B2186F907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5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A979ED2-D7B4-07E2-A005-5380E0CEF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16D00BB-DA0D-9C77-755D-FBA8366CB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7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dokumen&#10;&#10;Deskripsi dibuat secara otomatis">
            <a:extLst>
              <a:ext uri="{FF2B5EF4-FFF2-40B4-BE49-F238E27FC236}">
                <a16:creationId xmlns:a16="http://schemas.microsoft.com/office/drawing/2014/main" id="{444ECAF6-9610-2A9B-8AEB-5D5700E7F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7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vakum, deasin, alat&#10;&#10;Deskripsi dibuat secara otomatis dengan tingkat keyakinan sedang">
            <a:extLst>
              <a:ext uri="{FF2B5EF4-FFF2-40B4-BE49-F238E27FC236}">
                <a16:creationId xmlns:a16="http://schemas.microsoft.com/office/drawing/2014/main" id="{76257373-4AE9-EC53-4C02-E78E78A4A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9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diagram, garis, Font&#10;&#10;Deskripsi dibuat secara otomatis">
            <a:extLst>
              <a:ext uri="{FF2B5EF4-FFF2-40B4-BE49-F238E27FC236}">
                <a16:creationId xmlns:a16="http://schemas.microsoft.com/office/drawing/2014/main" id="{E75FF3D3-CA6E-9766-2A89-035E865FE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7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 descr="Sebuah gambar berisi teks, Wajah manusia, cuplikan layar, orang&#10;&#10;Deskripsi dibuat secara otomatis">
            <a:extLst>
              <a:ext uri="{FF2B5EF4-FFF2-40B4-BE49-F238E27FC236}">
                <a16:creationId xmlns:a16="http://schemas.microsoft.com/office/drawing/2014/main" id="{6A4C2AA5-8FB8-5932-D004-86334487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4524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logo&#10;&#10;Deskripsi dibuat secara otomatis">
            <a:extLst>
              <a:ext uri="{FF2B5EF4-FFF2-40B4-BE49-F238E27FC236}">
                <a16:creationId xmlns:a16="http://schemas.microsoft.com/office/drawing/2014/main" id="{C68D0583-761D-D0D1-FC07-ED06BED11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5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Periklanan online, deasin&#10;&#10;Deskripsi dibuat secara otomatis">
            <a:extLst>
              <a:ext uri="{FF2B5EF4-FFF2-40B4-BE49-F238E27FC236}">
                <a16:creationId xmlns:a16="http://schemas.microsoft.com/office/drawing/2014/main" id="{5B2BBC57-BD74-13C6-82F8-94A18F042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9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kartun, deasin&#10;&#10;Deskripsi dibuat secara otomatis">
            <a:extLst>
              <a:ext uri="{FF2B5EF4-FFF2-40B4-BE49-F238E27FC236}">
                <a16:creationId xmlns:a16="http://schemas.microsoft.com/office/drawing/2014/main" id="{87142AC4-10C8-55D5-228E-0B1B3ED72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Font, desain grafis&#10;&#10;Deskripsi dibuat secara otomatis">
            <a:extLst>
              <a:ext uri="{FF2B5EF4-FFF2-40B4-BE49-F238E27FC236}">
                <a16:creationId xmlns:a16="http://schemas.microsoft.com/office/drawing/2014/main" id="{E4362771-04A2-4874-AC3B-41F048DF3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5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cuplikan layar, deasin&#10;&#10;Deskripsi dibuat secara otomatis">
            <a:extLst>
              <a:ext uri="{FF2B5EF4-FFF2-40B4-BE49-F238E27FC236}">
                <a16:creationId xmlns:a16="http://schemas.microsoft.com/office/drawing/2014/main" id="{A880172C-09D9-A463-FB15-C09C5ECD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, diagram, cuplikan layar&#10;&#10;Deskripsi dibuat secara otomatis">
            <a:extLst>
              <a:ext uri="{FF2B5EF4-FFF2-40B4-BE49-F238E27FC236}">
                <a16:creationId xmlns:a16="http://schemas.microsoft.com/office/drawing/2014/main" id="{40A73961-8A11-AF05-50CF-5011F9AE5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" r="1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7" name="Gambar 6" descr="Sebuah gambar berisi diagram, sketsa, garis, teks&#10;&#10;Deskripsi dibuat secara otomatis">
            <a:extLst>
              <a:ext uri="{FF2B5EF4-FFF2-40B4-BE49-F238E27FC236}">
                <a16:creationId xmlns:a16="http://schemas.microsoft.com/office/drawing/2014/main" id="{94D1EBBE-12D2-329D-9354-329431733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376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Layar Lebar</PresentationFormat>
  <Paragraphs>0</Paragraphs>
  <Slides>28</Slides>
  <Notes>0</Notes>
  <HiddenSlides>0</HiddenSlides>
  <MMClips>3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ARYADUTA PUTRA PERKASA</dc:creator>
  <cp:lastModifiedBy>ARYADUTA PUTRA PERKASA</cp:lastModifiedBy>
  <cp:revision>2</cp:revision>
  <dcterms:created xsi:type="dcterms:W3CDTF">2024-05-10T16:10:53Z</dcterms:created>
  <dcterms:modified xsi:type="dcterms:W3CDTF">2024-06-06T04:34:52Z</dcterms:modified>
</cp:coreProperties>
</file>